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7" r:id="rId4"/>
    <p:sldId id="295" r:id="rId5"/>
    <p:sldId id="294" r:id="rId6"/>
    <p:sldId id="293" r:id="rId7"/>
    <p:sldId id="292" r:id="rId8"/>
    <p:sldId id="291" r:id="rId9"/>
    <p:sldId id="290" r:id="rId10"/>
    <p:sldId id="289" r:id="rId11"/>
    <p:sldId id="285" r:id="rId12"/>
    <p:sldId id="296" r:id="rId13"/>
    <p:sldId id="297" r:id="rId14"/>
    <p:sldId id="275" r:id="rId15"/>
    <p:sldId id="282" r:id="rId16"/>
    <p:sldId id="277" r:id="rId17"/>
    <p:sldId id="278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39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416521"/>
          </a:xfrm>
        </p:spPr>
        <p:txBody>
          <a:bodyPr>
            <a:normAutofit/>
          </a:bodyPr>
          <a:lstStyle/>
          <a:p>
            <a:r>
              <a:rPr lang="ru-RU" sz="6000" b="1" i="1" smtClean="0">
                <a:solidFill>
                  <a:srgbClr val="002060"/>
                </a:solidFill>
                <a:latin typeface="Constantia" panose="02030602050306030303" pitchFamily="18" charset="0"/>
                <a:cs typeface="Times New Roman" pitchFamily="18" charset="0"/>
              </a:rPr>
              <a:t>ПТИЦЫ ВЕСНОЙ</a:t>
            </a:r>
            <a:endParaRPr lang="ru-RU" sz="6000" b="1" i="1" dirty="0">
              <a:solidFill>
                <a:srgbClr val="002060"/>
              </a:solidFill>
              <a:latin typeface="Constantia" panose="02030602050306030303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ЗЯБЛИК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54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ГРАЧ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94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 ЕДЯТ  ПТИЦЫ 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34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 ЖИВУТ  ПТИЦЫ 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018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Мои документы\Мои рисунки\0_7ddf3_bf2ca3f2_XL.jpg"/>
          <p:cNvPicPr/>
          <p:nvPr/>
        </p:nvPicPr>
        <p:blipFill>
          <a:blip r:embed="rId3" cstate="print"/>
          <a:srcRect b="50000"/>
          <a:stretch>
            <a:fillRect/>
          </a:stretch>
        </p:blipFill>
        <p:spPr bwMode="auto">
          <a:xfrm>
            <a:off x="6929454" y="142852"/>
            <a:ext cx="201384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Admin\Мои документы\Мои рисунки\3RMTWCA4AOQQOCAXDIMB0CAG2BUT8CAY6C7UMCAF1HG3NCATC87MTCAK06X4KCADDYHTSCAL0UCVCCAHQH9FUCASCRKMUCAJ1ZSV1CAZX0A5KCA3AKLWECAI6Q54RCAYR4Z7WCAXDCVB9CACWWU8ACA9T1QY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0"/>
            <a:ext cx="2352829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\Мои документы\Мои рисунки\x_118f6d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643182"/>
            <a:ext cx="2214578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Admin\Мои документы\Мои рисунки\7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357430"/>
            <a:ext cx="207170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Мои документы\Мои рисунки\T142sch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929198"/>
            <a:ext cx="214314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Documents and Settings\Admin\Мои документы\Мои рисунки\GQDDLCAZKK92LCA5Q0WPHCALW90LKCAR2421XCACBHDIOCA0XN6GYCA8EGW1FCAJFV16TCAN4OYK2CALQDCGDCA8RQQMUCA43SPM0CA8I9QEWCAZRO9A9CAPN8UY1CAZWUDIKCA716VGUCA1Y147XCAWYPIZ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4714884"/>
            <a:ext cx="228601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3357554" y="500042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357554" y="3071810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28992" y="5214950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 descr="C:\Documents and Settings\Admin\Мои документы\Мои рисунки\4.jpg"/>
          <p:cNvPicPr>
            <a:picLocks noChangeAspect="1" noChangeArrowheads="1"/>
          </p:cNvPicPr>
          <p:nvPr/>
        </p:nvPicPr>
        <p:blipFill>
          <a:blip r:embed="rId3" cstate="print"/>
          <a:srcRect l="15221"/>
          <a:stretch>
            <a:fillRect/>
          </a:stretch>
        </p:blipFill>
        <p:spPr bwMode="auto">
          <a:xfrm>
            <a:off x="214282" y="142852"/>
            <a:ext cx="2357454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Documents and Settings\Admin\Мои документы\Мои рисунки\50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142852"/>
            <a:ext cx="2286016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\Мои документы\Мои рисунки\11271-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571744"/>
            <a:ext cx="2286016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18761_263430390441042_1445867399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3702" y="2500306"/>
            <a:ext cx="235745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Documents and Settings\Admin\Мои документы\Мои рисунки\138303589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643446"/>
            <a:ext cx="2428891" cy="19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esktopwallpapers.org.ua-187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72264" y="4500570"/>
            <a:ext cx="2379811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3428992" y="5214950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500430" y="785794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500430" y="3286124"/>
            <a:ext cx="2000264" cy="4743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0" y="-1714536"/>
            <a:ext cx="9143999" cy="857253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Мои документы\Мои рисунки\5004e0d0e12df.jpg"/>
          <p:cNvPicPr>
            <a:picLocks noChangeAspect="1" noChangeArrowheads="1"/>
          </p:cNvPicPr>
          <p:nvPr/>
        </p:nvPicPr>
        <p:blipFill>
          <a:blip r:embed="rId3" cstate="print"/>
          <a:srcRect l="15151" t="9677" b="6452"/>
          <a:stretch>
            <a:fillRect/>
          </a:stretch>
        </p:blipFill>
        <p:spPr bwMode="auto">
          <a:xfrm>
            <a:off x="214282" y="-214338"/>
            <a:ext cx="2000264" cy="185738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Мои рисунки\1372237210_zhivotny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00570"/>
            <a:ext cx="2000264" cy="2000264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Мои документы\Мои рисунки\1928275.jpg"/>
          <p:cNvPicPr>
            <a:picLocks noChangeAspect="1" noChangeArrowheads="1"/>
          </p:cNvPicPr>
          <p:nvPr/>
        </p:nvPicPr>
        <p:blipFill>
          <a:blip r:embed="rId5" cstate="print"/>
          <a:srcRect l="38095" t="19048" r="15751" b="20953"/>
          <a:stretch>
            <a:fillRect/>
          </a:stretch>
        </p:blipFill>
        <p:spPr bwMode="auto">
          <a:xfrm>
            <a:off x="214282" y="2071678"/>
            <a:ext cx="2000264" cy="1928826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Мои документы\Мои рисунки\m-may-2d.png"/>
          <p:cNvPicPr/>
          <p:nvPr/>
        </p:nvPicPr>
        <p:blipFill>
          <a:blip r:embed="rId6" cstate="print"/>
          <a:srcRect l="48788" b="50812"/>
          <a:stretch>
            <a:fillRect/>
          </a:stretch>
        </p:blipFill>
        <p:spPr bwMode="auto">
          <a:xfrm>
            <a:off x="4643438" y="714356"/>
            <a:ext cx="4143404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Мои рисунки\img105.jpg"/>
          <p:cNvPicPr>
            <a:picLocks noChangeAspect="1" noChangeArrowheads="1"/>
          </p:cNvPicPr>
          <p:nvPr/>
        </p:nvPicPr>
        <p:blipFill>
          <a:blip r:embed="rId3" cstate="print"/>
          <a:srcRect l="14631" t="19403" r="8397" b="14925"/>
          <a:stretch>
            <a:fillRect/>
          </a:stretch>
        </p:blipFill>
        <p:spPr bwMode="auto">
          <a:xfrm>
            <a:off x="285720" y="285728"/>
            <a:ext cx="3071834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C:\Documents and Settings\Admin\Мои документы\Мои рисунки\m-may-2d.png"/>
          <p:cNvPicPr/>
          <p:nvPr/>
        </p:nvPicPr>
        <p:blipFill>
          <a:blip r:embed="rId4" cstate="print"/>
          <a:srcRect t="55684" r="54443"/>
          <a:stretch>
            <a:fillRect/>
          </a:stretch>
        </p:blipFill>
        <p:spPr bwMode="auto">
          <a:xfrm>
            <a:off x="5357818" y="1357298"/>
            <a:ext cx="364333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Documents and Settings\Admin\Мои документы\Мои рисунки\43537_18_b_0_3105f_9e2085d6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643314"/>
            <a:ext cx="3201080" cy="2240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Мои документы\Мои рисунки\m-may-2d.png"/>
          <p:cNvPicPr/>
          <p:nvPr/>
        </p:nvPicPr>
        <p:blipFill>
          <a:blip r:embed="rId3" cstate="print"/>
          <a:srcRect l="45557" t="49420"/>
          <a:stretch>
            <a:fillRect/>
          </a:stretch>
        </p:blipFill>
        <p:spPr bwMode="auto">
          <a:xfrm>
            <a:off x="5143504" y="1285860"/>
            <a:ext cx="371477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Admin\Мои документы\Мои рисунки\98765128_465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85728"/>
            <a:ext cx="33575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Admin\Мои документы\Мои рисунки\5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3286148" cy="2295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Мои документы\Мои рисунки\abstraktnie.jpg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282" y="523778"/>
            <a:ext cx="307183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Перелетные птицы</a:t>
            </a:r>
          </a:p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Constantia" panose="02030602050306030303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54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Весной скворцы и соловьи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К нам прилетают дружно.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Щебечут песенки свои,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Птенцов растить им нужно.</a:t>
            </a:r>
          </a:p>
          <a:p>
            <a:pPr marL="0" marR="0" lvl="0" indent="25400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Проходит летняя пора,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В осеннем небе стаи –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То птицы в тёплые края,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anose="02030602050306030303" pitchFamily="18" charset="0"/>
                <a:ea typeface="Times New Roman" pitchFamily="18" charset="0"/>
                <a:cs typeface="Times New Roman" pitchFamily="18" charset="0"/>
              </a:rPr>
              <a:t>Прощаясь, улетают.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anose="02030602050306030303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Documents and Settings\Admin\Мои документы\Мои рисунки\1UQR7CA27Y8HXCALTVHD7CAWGEJGJCAJC6BKMCAV9WMNOCAUI6RSECAQUDGXWCA10JQ4ICACH4YFYCAGSJIOWCAWR0A7PCALB3OVLCAI9Q6MKCAVYCI2QCA36CH8DCA8KTGGOCAEE1ZE9CA8FRW80CAG6DKR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57166"/>
            <a:ext cx="2448272" cy="235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Documents and Settings\Admin\Мои документы\Мои рисунки\6BGGSCAX6YS4NCABRUVXBCAZ9TS69CABMAVYBCA9BO3OTCAB2HE40CAAQMIXPCA3LXGZ9CAEIKWTFCAU2TPRFCAKEESLECA4MHWNHCAFFOMPVCAZ1G9HLCAIAL1DACAWA1HAPCAA7JZPWCA1KYZ31CAR0BF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429001"/>
            <a:ext cx="2160240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C:\Documents and Settings\Admin\Мои документы\Мои рисунки\1291847211_image0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4217654"/>
            <a:ext cx="2513916" cy="2202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Documents and Settings\Admin\Мои документы\Мои рисунки\1372237210_zhivotnye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5281" y="3962651"/>
            <a:ext cx="2608288" cy="2182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0" name="Picture 6" descr="C:\Documents and Settings\Admin\Мои документы\Мои рисунки\1676.jpg"/>
          <p:cNvPicPr>
            <a:picLocks noChangeAspect="1" noChangeArrowheads="1"/>
          </p:cNvPicPr>
          <p:nvPr/>
        </p:nvPicPr>
        <p:blipFill>
          <a:blip r:embed="rId7" cstate="print"/>
          <a:srcRect l="7143" t="6492" r="3571" b="7792"/>
          <a:stretch>
            <a:fillRect/>
          </a:stretch>
        </p:blipFill>
        <p:spPr bwMode="auto">
          <a:xfrm>
            <a:off x="3384377" y="1340768"/>
            <a:ext cx="23762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СКВОРЕЦ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86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ГУСЬ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961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ЦАПЛЯ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90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УТКА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64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ТРЯСОГУЗКА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39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ЛЕБЕДЬ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05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ДРОЗД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3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425</TotalTime>
  <Words>32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ПТИЦЫ ВЕСНОЙ</vt:lpstr>
      <vt:lpstr>Презентация PowerPoint</vt:lpstr>
      <vt:lpstr>СКВОРЕЦ</vt:lpstr>
      <vt:lpstr>     ГУСЬ</vt:lpstr>
      <vt:lpstr>   ЦАПЛЯ</vt:lpstr>
      <vt:lpstr>     УТКА</vt:lpstr>
      <vt:lpstr>ТРЯСОГУЗКА</vt:lpstr>
      <vt:lpstr>  ЛЕБЕДЬ</vt:lpstr>
      <vt:lpstr>   ДРОЗД</vt:lpstr>
      <vt:lpstr>  ЗЯБЛИК</vt:lpstr>
      <vt:lpstr>      ГРАЧ</vt:lpstr>
      <vt:lpstr>ЧТО  ЕДЯТ  ПТИЦЫ ?</vt:lpstr>
      <vt:lpstr>ГДЕ  ЖИВУТ  ПТИЦЫ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ПТИЦЫ.</dc:title>
  <cp:lastModifiedBy>pc</cp:lastModifiedBy>
  <cp:revision>49</cp:revision>
  <dcterms:modified xsi:type="dcterms:W3CDTF">2020-04-15T07:51:12Z</dcterms:modified>
</cp:coreProperties>
</file>