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4" r:id="rId5"/>
    <p:sldId id="258" r:id="rId6"/>
    <p:sldId id="262" r:id="rId7"/>
    <p:sldId id="279" r:id="rId8"/>
    <p:sldId id="270" r:id="rId9"/>
    <p:sldId id="284" r:id="rId10"/>
    <p:sldId id="278" r:id="rId11"/>
    <p:sldId id="268" r:id="rId12"/>
    <p:sldId id="272" r:id="rId13"/>
    <p:sldId id="281" r:id="rId14"/>
    <p:sldId id="280" r:id="rId15"/>
    <p:sldId id="269" r:id="rId16"/>
    <p:sldId id="259" r:id="rId17"/>
    <p:sldId id="273" r:id="rId18"/>
    <p:sldId id="261" r:id="rId19"/>
    <p:sldId id="274" r:id="rId20"/>
    <p:sldId id="276" r:id="rId21"/>
    <p:sldId id="275" r:id="rId22"/>
    <p:sldId id="277" r:id="rId23"/>
    <p:sldId id="267" r:id="rId24"/>
    <p:sldId id="282" r:id="rId25"/>
    <p:sldId id="283" r:id="rId26"/>
    <p:sldId id="289" r:id="rId27"/>
    <p:sldId id="288" r:id="rId28"/>
    <p:sldId id="287" r:id="rId29"/>
    <p:sldId id="286" r:id="rId30"/>
    <p:sldId id="265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1" autoAdjust="0"/>
    <p:restoredTop sz="94660"/>
  </p:normalViewPr>
  <p:slideViewPr>
    <p:cSldViewPr snapToGrid="0">
      <p:cViewPr>
        <p:scale>
          <a:sx n="72" d="100"/>
          <a:sy n="72" d="100"/>
        </p:scale>
        <p:origin x="-110" y="125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454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446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7270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210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72162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824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589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1072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55917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19348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15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745107-E683-424E-9EC4-8972277E01DE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3E0E1A-76A9-4C71-A01A-8F02F458A26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2270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yandex.ru/images/search?text=%D1%84%D0" TargetMode="External"/><Relationship Id="rId2" Type="http://schemas.openxmlformats.org/officeDocument/2006/relationships/hyperlink" Target="https://www.liveinternet.ru/users/maridara/post323923098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ok.ru/group54086720946253/topic/68379388171597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19FCDCD-3573-4146-9591-79BD764779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32109" y="1182231"/>
            <a:ext cx="9927782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войны</a:t>
            </a:r>
          </a:p>
        </p:txBody>
      </p:sp>
    </p:spTree>
    <p:extLst>
      <p:ext uri="{BB962C8B-B14F-4D97-AF65-F5344CB8AC3E}">
        <p14:creationId xmlns:p14="http://schemas.microsoft.com/office/powerpoint/2010/main" val="292947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7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accel="100000" fill="hold">
                                          <p:stCondLst>
                                            <p:cond delay="27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DAAB164-17F7-463B-B48F-9F199EE5CE9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755"/>
          <a:stretch/>
        </p:blipFill>
        <p:spPr>
          <a:xfrm>
            <a:off x="1960997" y="116957"/>
            <a:ext cx="8270007" cy="5796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DA432E8-6642-4B00-A9AE-CCA80E839B87}"/>
              </a:ext>
            </a:extLst>
          </p:cNvPr>
          <p:cNvSpPr txBox="1"/>
          <p:nvPr/>
        </p:nvSpPr>
        <p:spPr>
          <a:xfrm>
            <a:off x="1563702" y="5912957"/>
            <a:ext cx="90645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Заменили отцов у станка. Герои тыла.</a:t>
            </a:r>
          </a:p>
        </p:txBody>
      </p:sp>
    </p:spTree>
    <p:extLst>
      <p:ext uri="{BB962C8B-B14F-4D97-AF65-F5344CB8AC3E}">
        <p14:creationId xmlns:p14="http://schemas.microsoft.com/office/powerpoint/2010/main" val="2196512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ABA6077-0D06-47F9-A194-072691CBAEC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60"/>
          <a:stretch/>
        </p:blipFill>
        <p:spPr>
          <a:xfrm>
            <a:off x="1540010" y="243000"/>
            <a:ext cx="9111980" cy="6372000"/>
          </a:xfrm>
          <a:prstGeom prst="rect">
            <a:avLst/>
          </a:prstGeom>
          <a:effectLst/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E52A346-BB2B-40FB-9E43-DE8E76B63148}"/>
              </a:ext>
            </a:extLst>
          </p:cNvPr>
          <p:cNvSpPr/>
          <p:nvPr/>
        </p:nvSpPr>
        <p:spPr>
          <a:xfrm>
            <a:off x="205077" y="157025"/>
            <a:ext cx="47562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84830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EA8C4F24-417A-482F-B2DC-326278B02B8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963" r="13832"/>
          <a:stretch/>
        </p:blipFill>
        <p:spPr>
          <a:xfrm>
            <a:off x="4798824" y="693000"/>
            <a:ext cx="7121828" cy="5472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49390116-5527-4CA0-95FE-BC49D8DAD5A6}"/>
              </a:ext>
            </a:extLst>
          </p:cNvPr>
          <p:cNvSpPr/>
          <p:nvPr/>
        </p:nvSpPr>
        <p:spPr>
          <a:xfrm>
            <a:off x="6096000" y="5820615"/>
            <a:ext cx="54511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С сайта - </a:t>
            </a:r>
            <a:r>
              <a:rPr lang="en-US" dirty="0">
                <a:solidFill>
                  <a:schemeClr val="bg1"/>
                </a:solidFill>
              </a:rPr>
              <a:t>https://aloban75.livejournal.com/497453.html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B704DB96-A119-4B45-944A-E84F7B8024FC}"/>
              </a:ext>
            </a:extLst>
          </p:cNvPr>
          <p:cNvSpPr/>
          <p:nvPr/>
        </p:nvSpPr>
        <p:spPr>
          <a:xfrm>
            <a:off x="-114757" y="56138"/>
            <a:ext cx="5647229" cy="68018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Васильевич </a:t>
            </a:r>
          </a:p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Ласкин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великой русской кузнице за каменной горой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Стоит, гудит, работает заводик номерной.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Туда Василь Васильевич приходит чуть заря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весело командует: "За дело, токаря!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горы за Уральские молва о нем идет,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он себе работает и бровью не ведет.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 всем Урале токаря, пожалуй, лучше нет.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Привет, Василь Васильевич, примите наш привет!</a:t>
            </a:r>
          </a:p>
          <a:p>
            <a:pPr algn="ctr"/>
            <a:r>
              <a:rPr lang="ru-RU" sz="1600" i="1" dirty="0">
                <a:latin typeface="Verdana" panose="020B0604030504040204" pitchFamily="34" charset="0"/>
              </a:rPr>
              <a:t> 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глазами светло-синими, с кудрявой головой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Работает, старается гвардеец тыловой.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Фотографы газетные бегут его снимать.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Никто Василь Васильича не может обогнать. </a:t>
            </a:r>
          </a:p>
          <a:p>
            <a:pPr algn="ctr"/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минуту получается готовая деталь,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грудь ему повешена отличия медаль.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Девчата им любуются, подходят и молчат,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он и не оглянется, не смотрит на девчат.</a:t>
            </a:r>
          </a:p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горы за Уральские молва о нем идет,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он себе работает и бровью не ведет.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Василию Васильичу всего тринадцать лет.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Привет, Василь Васильевич, примите наш привет!</a:t>
            </a:r>
          </a:p>
        </p:txBody>
      </p:sp>
    </p:spTree>
    <p:extLst>
      <p:ext uri="{BB962C8B-B14F-4D97-AF65-F5344CB8AC3E}">
        <p14:creationId xmlns:p14="http://schemas.microsoft.com/office/powerpoint/2010/main" val="1972308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097062C-1ED0-4056-A277-4066479A4B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536"/>
          <a:stretch/>
        </p:blipFill>
        <p:spPr>
          <a:xfrm>
            <a:off x="784644" y="170120"/>
            <a:ext cx="4902398" cy="572400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93FF43F7-1E22-4EF8-8CE8-151ADC8164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9093" y="170120"/>
            <a:ext cx="4135590" cy="5724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E74D48E2-6798-48D3-ACA1-A26B2AB8C7F2}"/>
              </a:ext>
            </a:extLst>
          </p:cNvPr>
          <p:cNvSpPr/>
          <p:nvPr/>
        </p:nvSpPr>
        <p:spPr>
          <a:xfrm>
            <a:off x="6464315" y="6118033"/>
            <a:ext cx="46807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Бомбоубежище в Ленинграде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0C99885-837C-4DC5-9F41-D0408A48BAFD}"/>
              </a:ext>
            </a:extLst>
          </p:cNvPr>
          <p:cNvSpPr txBox="1"/>
          <p:nvPr/>
        </p:nvSpPr>
        <p:spPr>
          <a:xfrm>
            <a:off x="1832345" y="6128037"/>
            <a:ext cx="3032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дорогам войны</a:t>
            </a:r>
          </a:p>
        </p:txBody>
      </p:sp>
    </p:spTree>
    <p:extLst>
      <p:ext uri="{BB962C8B-B14F-4D97-AF65-F5344CB8AC3E}">
        <p14:creationId xmlns:p14="http://schemas.microsoft.com/office/powerpoint/2010/main" val="142474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4613A3C-7D1E-487B-A00B-31A3579B6AD3}"/>
              </a:ext>
            </a:extLst>
          </p:cNvPr>
          <p:cNvSpPr txBox="1"/>
          <p:nvPr/>
        </p:nvSpPr>
        <p:spPr>
          <a:xfrm>
            <a:off x="664673" y="2243470"/>
            <a:ext cx="1102853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на фронте</a:t>
            </a:r>
          </a:p>
        </p:txBody>
      </p:sp>
    </p:spTree>
    <p:extLst>
      <p:ext uri="{BB962C8B-B14F-4D97-AF65-F5344CB8AC3E}">
        <p14:creationId xmlns:p14="http://schemas.microsoft.com/office/powerpoint/2010/main" val="349204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9614928B-B8DB-4A3A-99A7-37882B669B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6887" y="206893"/>
            <a:ext cx="8820000" cy="5292000"/>
          </a:xfrm>
          <a:prstGeom prst="rect">
            <a:avLst/>
          </a:prstGeom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4BE6046-B30F-4348-A442-04E7F8935CB5}"/>
              </a:ext>
            </a:extLst>
          </p:cNvPr>
          <p:cNvSpPr/>
          <p:nvPr/>
        </p:nvSpPr>
        <p:spPr>
          <a:xfrm>
            <a:off x="2729495" y="5583189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 полка Володя Тарновский </a:t>
            </a: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боевыми товарищами в Берлине. Май 1945</a:t>
            </a:r>
          </a:p>
        </p:txBody>
      </p:sp>
    </p:spTree>
    <p:extLst>
      <p:ext uri="{BB962C8B-B14F-4D97-AF65-F5344CB8AC3E}">
        <p14:creationId xmlns:p14="http://schemas.microsoft.com/office/powerpoint/2010/main" val="177374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675" y="278460"/>
            <a:ext cx="6624000" cy="6301080"/>
          </a:xfrm>
          <a:prstGeom prst="rect">
            <a:avLst/>
          </a:prstGeom>
          <a:effectLst/>
        </p:spPr>
      </p:pic>
      <p:sp>
        <p:nvSpPr>
          <p:cNvPr id="3" name="Прямоугольник 2"/>
          <p:cNvSpPr/>
          <p:nvPr/>
        </p:nvSpPr>
        <p:spPr>
          <a:xfrm>
            <a:off x="306869" y="534463"/>
            <a:ext cx="3924889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Юный разведчик </a:t>
            </a:r>
          </a:p>
          <a:p>
            <a:pPr algn="ctr"/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Витя </a:t>
            </a:r>
            <a:r>
              <a:rPr lang="ru-RU" sz="3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Жайворонок</a:t>
            </a:r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1941 году под городом Николаевом Витя ушел в партизанский отряд, в 1943 году добровольно вступил в одну из частей Красной Армии, штурмовавшей Днепропетровск.</a:t>
            </a:r>
          </a:p>
        </p:txBody>
      </p:sp>
    </p:spTree>
    <p:extLst>
      <p:ext uri="{BB962C8B-B14F-4D97-AF65-F5344CB8AC3E}">
        <p14:creationId xmlns:p14="http://schemas.microsoft.com/office/powerpoint/2010/main" val="122918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D56F08FD-CFE3-4F50-A4D7-0174DF36192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38"/>
          <a:stretch/>
        </p:blipFill>
        <p:spPr>
          <a:xfrm>
            <a:off x="1231860" y="29503"/>
            <a:ext cx="4975218" cy="658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169570EA-487C-473E-AC52-6B731B68A4D6}"/>
              </a:ext>
            </a:extLst>
          </p:cNvPr>
          <p:cNvSpPr/>
          <p:nvPr/>
        </p:nvSpPr>
        <p:spPr>
          <a:xfrm>
            <a:off x="7313712" y="1430677"/>
            <a:ext cx="373351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Юный партизан Петр Гурко 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отряда За власть Советов. 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Псковско-Новгородская партизанская зона. 1942 г.</a:t>
            </a:r>
          </a:p>
        </p:txBody>
      </p:sp>
    </p:spTree>
    <p:extLst>
      <p:ext uri="{BB962C8B-B14F-4D97-AF65-F5344CB8AC3E}">
        <p14:creationId xmlns:p14="http://schemas.microsoft.com/office/powerpoint/2010/main" val="4252066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A8124A7-D963-4110-88B4-AC6A23CF9D8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0347" y="171000"/>
            <a:ext cx="4441570" cy="6516000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6F3AE6CF-CAB5-452D-A064-9E46B8BF1D6F}"/>
              </a:ext>
            </a:extLst>
          </p:cNvPr>
          <p:cNvSpPr/>
          <p:nvPr/>
        </p:nvSpPr>
        <p:spPr>
          <a:xfrm>
            <a:off x="6390084" y="1372451"/>
            <a:ext cx="469250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Юный разведчик-кавалерист </a:t>
            </a:r>
          </a:p>
          <a:p>
            <a:pPr algn="ctr"/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Витя Поздняков 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рейды в тыл врага награжден медалью 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отвагу». Степной фронт. Апрель 1943 г.</a:t>
            </a:r>
          </a:p>
        </p:txBody>
      </p:sp>
    </p:spTree>
    <p:extLst>
      <p:ext uri="{BB962C8B-B14F-4D97-AF65-F5344CB8AC3E}">
        <p14:creationId xmlns:p14="http://schemas.microsoft.com/office/powerpoint/2010/main" val="2220510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AAC0FF8C-CB35-4C66-B8AF-113B179D85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404" y="207000"/>
            <a:ext cx="4480596" cy="6444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D5CE08A-B8E7-4310-B00D-142FA1ACE045}"/>
              </a:ext>
            </a:extLst>
          </p:cNvPr>
          <p:cNvSpPr/>
          <p:nvPr/>
        </p:nvSpPr>
        <p:spPr>
          <a:xfrm>
            <a:off x="6890387" y="1342786"/>
            <a:ext cx="3716093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Партизан-разведчик Василий Боровик.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Черниговское соединение </a:t>
            </a:r>
          </a:p>
          <a:p>
            <a:pPr algn="ctr"/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«За Родину»</a:t>
            </a:r>
          </a:p>
        </p:txBody>
      </p:sp>
    </p:spTree>
    <p:extLst>
      <p:ext uri="{BB962C8B-B14F-4D97-AF65-F5344CB8AC3E}">
        <p14:creationId xmlns:p14="http://schemas.microsoft.com/office/powerpoint/2010/main" val="250721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804" y="311277"/>
            <a:ext cx="7956583" cy="5220000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C2D7796-949F-4100-A13F-455CE14B6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" y="4467754"/>
            <a:ext cx="12339145" cy="333375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1C2E0FF-0CF7-4FD7-A827-A584589CBC07}"/>
              </a:ext>
            </a:extLst>
          </p:cNvPr>
          <p:cNvSpPr/>
          <p:nvPr/>
        </p:nvSpPr>
        <p:spPr>
          <a:xfrm>
            <a:off x="101600" y="452964"/>
            <a:ext cx="6096000" cy="553997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войны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Светлана Сирена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войны, вы детства не знали.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Ужас тех лет от бомбёжек в глазах.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страхе вы жили. Не все выживали.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Горечь-полынь и сейчас на губах.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войны, как же вы голодали…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же хотелось собрать горсть зерна.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зрелых полях колосья играли,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Их поджигали, топтали…Война…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Чёрные дни от пожаров и гари –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Детским сердцам непонятны они.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Зачем и куда тогда вы бежали,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Всё покидая, в те горькие дни.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Где ж вы, родные мои, отзовитесь?!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Сколько же лет разделяло людей?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войны, как и прежде, крепитесь!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Больше вам добрых и радостных дней!</a:t>
            </a:r>
            <a:endParaRPr lang="ru-RU" b="0" i="0" u="none" strike="noStrike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57903C3-8D76-4DBF-A552-4CFE305F23D9}"/>
              </a:ext>
            </a:extLst>
          </p:cNvPr>
          <p:cNvSpPr txBox="1"/>
          <p:nvPr/>
        </p:nvSpPr>
        <p:spPr>
          <a:xfrm>
            <a:off x="4607479" y="5672964"/>
            <a:ext cx="674723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Начало войны. Бомбежка</a:t>
            </a:r>
          </a:p>
        </p:txBody>
      </p:sp>
    </p:spTree>
    <p:extLst>
      <p:ext uri="{BB962C8B-B14F-4D97-AF65-F5344CB8AC3E}">
        <p14:creationId xmlns:p14="http://schemas.microsoft.com/office/powerpoint/2010/main" val="17499614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54FBA01-820E-424D-9723-30B392D31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7295" y="224247"/>
            <a:ext cx="7619648" cy="5112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9DD8A0B-05FA-427C-8CE9-68D33E84F00B}"/>
              </a:ext>
            </a:extLst>
          </p:cNvPr>
          <p:cNvSpPr/>
          <p:nvPr/>
        </p:nvSpPr>
        <p:spPr>
          <a:xfrm>
            <a:off x="467711" y="5336247"/>
            <a:ext cx="11256579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Командир бригады торпедных катеров Северного флота А.В. Кузьмин вручает </a:t>
            </a:r>
            <a:r>
              <a:rPr lang="ru-RU" sz="3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юнге Саше Ковалеву (04.01.1927 — 09.05.1944)</a:t>
            </a:r>
            <a:r>
              <a:rPr lang="ru-RU" sz="28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орден Красной Звезды. 01.05.1944</a:t>
            </a:r>
          </a:p>
        </p:txBody>
      </p:sp>
    </p:spTree>
    <p:extLst>
      <p:ext uri="{BB962C8B-B14F-4D97-AF65-F5344CB8AC3E}">
        <p14:creationId xmlns:p14="http://schemas.microsoft.com/office/powerpoint/2010/main" val="265883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57DDDD36-3EB8-4B3F-9F04-65953484B96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65" r="9780"/>
          <a:stretch/>
        </p:blipFill>
        <p:spPr>
          <a:xfrm>
            <a:off x="425303" y="888766"/>
            <a:ext cx="6829001" cy="5652000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BDCDDE7-1DF6-4813-88F2-C4630E4DC593}"/>
              </a:ext>
            </a:extLst>
          </p:cNvPr>
          <p:cNvSpPr/>
          <p:nvPr/>
        </p:nvSpPr>
        <p:spPr>
          <a:xfrm>
            <a:off x="7775796" y="2356054"/>
            <a:ext cx="35312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 полка на улице Будапешта. </a:t>
            </a:r>
          </a:p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Апрель 1945 г.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CF1E8BD6-08FE-4DAE-A22D-BA626485E866}"/>
              </a:ext>
            </a:extLst>
          </p:cNvPr>
          <p:cNvSpPr txBox="1"/>
          <p:nvPr/>
        </p:nvSpPr>
        <p:spPr>
          <a:xfrm>
            <a:off x="3512088" y="74428"/>
            <a:ext cx="51678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Неизвестный герой</a:t>
            </a:r>
          </a:p>
        </p:txBody>
      </p:sp>
    </p:spTree>
    <p:extLst>
      <p:ext uri="{BB962C8B-B14F-4D97-AF65-F5344CB8AC3E}">
        <p14:creationId xmlns:p14="http://schemas.microsoft.com/office/powerpoint/2010/main" val="162494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C35B3AFE-9CED-45C6-A558-90BB8489AA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6272" y="1059034"/>
            <a:ext cx="8013916" cy="5400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5FE1577-2F31-4260-8689-E09A3E3C1DE0}"/>
              </a:ext>
            </a:extLst>
          </p:cNvPr>
          <p:cNvSpPr txBox="1"/>
          <p:nvPr/>
        </p:nvSpPr>
        <p:spPr>
          <a:xfrm>
            <a:off x="9129555" y="3200400"/>
            <a:ext cx="24061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 полка.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422B01D6-56BA-479B-94CA-373632FE0697}"/>
              </a:ext>
            </a:extLst>
          </p:cNvPr>
          <p:cNvSpPr/>
          <p:nvPr/>
        </p:nvSpPr>
        <p:spPr>
          <a:xfrm>
            <a:off x="3739650" y="143539"/>
            <a:ext cx="516782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Неизвестный герой</a:t>
            </a:r>
          </a:p>
        </p:txBody>
      </p:sp>
    </p:spTree>
    <p:extLst>
      <p:ext uri="{BB962C8B-B14F-4D97-AF65-F5344CB8AC3E}">
        <p14:creationId xmlns:p14="http://schemas.microsoft.com/office/powerpoint/2010/main" val="331893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40C07113-C26D-4EE6-BD87-C61F6251F5B5}"/>
              </a:ext>
            </a:extLst>
          </p:cNvPr>
          <p:cNvSpPr/>
          <p:nvPr/>
        </p:nvSpPr>
        <p:spPr>
          <a:xfrm>
            <a:off x="112703" y="0"/>
            <a:ext cx="4657060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Мальчики</a:t>
            </a:r>
            <a:b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И. Карпов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Уходили мальчики – на плечах шинели,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Уходили мальчики – храбро песни пели,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Отступали мальчики пыльными степями,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Умирали мальчики, где – не знали сами...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Попадали мальчики в страшные бараки,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Догоняли мальчиков лютые собаки.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Убивали мальчиков за побег на месте,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продали мальчики совести и чести...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хотели мальчики поддаваться страху,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Поднимались мальчики по свистку в атаку.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черный дым сражений, на броне покатой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Уезжали мальчики – стиснув автоматы.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Повидали мальчики – храбрые солдаты –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Волгу – в сорок первом,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Шпрее – в сорок пятом,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Показали мальчики за четыре года,</a:t>
            </a:r>
            <a:b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Кто такие мальчики нашего народа.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17F2C339-E3A5-4645-9DBC-F2E39E4361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763" y="891000"/>
            <a:ext cx="7009728" cy="50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640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4613A3C-7D1E-487B-A00B-31A3579B6AD3}"/>
              </a:ext>
            </a:extLst>
          </p:cNvPr>
          <p:cNvSpPr txBox="1"/>
          <p:nvPr/>
        </p:nvSpPr>
        <p:spPr>
          <a:xfrm>
            <a:off x="1540712" y="2243470"/>
            <a:ext cx="9276450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 плену</a:t>
            </a:r>
          </a:p>
        </p:txBody>
      </p:sp>
    </p:spTree>
    <p:extLst>
      <p:ext uri="{BB962C8B-B14F-4D97-AF65-F5344CB8AC3E}">
        <p14:creationId xmlns:p14="http://schemas.microsoft.com/office/powerpoint/2010/main" val="89649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7F0D3DD7-F4C0-412A-A5C4-5F78CF34A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" y="4467754"/>
            <a:ext cx="12339145" cy="333375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9110C52-42B3-42BA-A946-0A33320B24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625" y="817086"/>
            <a:ext cx="8096036" cy="5400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635B674-F53C-4221-81B6-8EDEAE562461}"/>
              </a:ext>
            </a:extLst>
          </p:cNvPr>
          <p:cNvSpPr/>
          <p:nvPr/>
        </p:nvSpPr>
        <p:spPr>
          <a:xfrm>
            <a:off x="2121867" y="0"/>
            <a:ext cx="794826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концлагерь в Латвии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6164B6A3-6585-4A34-905B-4A35285F4891}"/>
              </a:ext>
            </a:extLst>
          </p:cNvPr>
          <p:cNvSpPr/>
          <p:nvPr/>
        </p:nvSpPr>
        <p:spPr>
          <a:xfrm>
            <a:off x="0" y="769441"/>
            <a:ext cx="4243359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детях войны (отрывок)</a:t>
            </a:r>
            <a: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</a:t>
            </a:r>
            <a:r>
              <a:rPr lang="ru-RU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Салий</a:t>
            </a:r>
            <a:r>
              <a:rPr lang="ru-RU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Дети, что без детства повзрослели,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Дети, обделенные войной,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 ту пору досыта не ели,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честны перед своей страной.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Мерзли вы в нетопленных квартирах,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гетто умирали и в печах.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Было неуютно, страшно, сыро,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несли на слабеньких плечах</a:t>
            </a:r>
          </a:p>
          <a:p>
            <a:pPr algn="ctr"/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Ношу непомерную, святую,</a:t>
            </a:r>
            <a:b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Чтоб скорее мира час настал.</a:t>
            </a:r>
          </a:p>
        </p:txBody>
      </p:sp>
    </p:spTree>
    <p:extLst>
      <p:ext uri="{BB962C8B-B14F-4D97-AF65-F5344CB8AC3E}">
        <p14:creationId xmlns:p14="http://schemas.microsoft.com/office/powerpoint/2010/main" val="134154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4613A3C-7D1E-487B-A00B-31A3579B6AD3}"/>
              </a:ext>
            </a:extLst>
          </p:cNvPr>
          <p:cNvSpPr txBox="1"/>
          <p:nvPr/>
        </p:nvSpPr>
        <p:spPr>
          <a:xfrm>
            <a:off x="2092564" y="170120"/>
            <a:ext cx="800687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Победой!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DAB71DF-B2D2-48CB-A099-36F9EAC16805}"/>
              </a:ext>
            </a:extLst>
          </p:cNvPr>
          <p:cNvSpPr/>
          <p:nvPr/>
        </p:nvSpPr>
        <p:spPr>
          <a:xfrm>
            <a:off x="1248439" y="2541759"/>
            <a:ext cx="9695122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день и горестный, и светлый,</a:t>
            </a:r>
            <a:br>
              <a:rPr lang="ru-RU" sz="4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Поклониться от души должны</a:t>
            </a:r>
            <a:br>
              <a:rPr lang="ru-RU" sz="4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живым и недожившим детям</a:t>
            </a:r>
            <a:br>
              <a:rPr lang="ru-RU" sz="4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Той большой и праведной войны!</a:t>
            </a:r>
          </a:p>
        </p:txBody>
      </p:sp>
    </p:spTree>
    <p:extLst>
      <p:ext uri="{BB962C8B-B14F-4D97-AF65-F5344CB8AC3E}">
        <p14:creationId xmlns:p14="http://schemas.microsoft.com/office/powerpoint/2010/main" val="298254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F34F92D-9BB8-4CC7-9333-A9EA45F1F3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93" r="2843"/>
          <a:stretch/>
        </p:blipFill>
        <p:spPr>
          <a:xfrm>
            <a:off x="3902147" y="388674"/>
            <a:ext cx="8006317" cy="5868000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E617DCD2-753E-4C05-B5C9-2F79E8B5A549}"/>
              </a:ext>
            </a:extLst>
          </p:cNvPr>
          <p:cNvSpPr/>
          <p:nvPr/>
        </p:nvSpPr>
        <p:spPr>
          <a:xfrm>
            <a:off x="155945" y="117693"/>
            <a:ext cx="3565448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 детях войны (отрывок)</a:t>
            </a:r>
            <a:b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</a:t>
            </a:r>
            <a:r>
              <a:rPr lang="ru-RU" sz="24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Салий</a:t>
            </a:r>
            <a:r>
              <a:rPr lang="ru-RU" sz="24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Девочки и мальчики войны!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земле осталось вас немного.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Дочери страны! Её сыны!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Чистые пред Родиной и Богом!</a:t>
            </a:r>
          </a:p>
          <a:p>
            <a:pPr algn="ctr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день и горестный, и светлый,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Поклониться от души должны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 живым и недожившим детям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Той большой и праведной войны!</a:t>
            </a:r>
          </a:p>
          <a:p>
            <a:pPr algn="ctr"/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Мира вам, здоровья, долголетья,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Доброты, душевного тепла!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пускай нигде на целом свете</a:t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Детство вновь не отберет война!</a:t>
            </a:r>
          </a:p>
        </p:txBody>
      </p:sp>
    </p:spTree>
    <p:extLst>
      <p:ext uri="{BB962C8B-B14F-4D97-AF65-F5344CB8AC3E}">
        <p14:creationId xmlns:p14="http://schemas.microsoft.com/office/powerpoint/2010/main" val="369775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19E7D03-0902-471A-A1A8-0FD2B69C37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25" y="207000"/>
            <a:ext cx="10347072" cy="644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6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BB196E5-7B71-4BA8-9C07-3348C3535CD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28" r="14375" b="5970"/>
          <a:stretch/>
        </p:blipFill>
        <p:spPr>
          <a:xfrm>
            <a:off x="6312703" y="234431"/>
            <a:ext cx="5073700" cy="4536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5769DBF-C57E-4B37-8060-8C4DDE2009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43" y="234431"/>
            <a:ext cx="5677560" cy="45360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ADB25CC-7215-4F4B-BA17-FDB5142B9E30}"/>
              </a:ext>
            </a:extLst>
          </p:cNvPr>
          <p:cNvSpPr/>
          <p:nvPr/>
        </p:nvSpPr>
        <p:spPr>
          <a:xfrm>
            <a:off x="2632842" y="4770431"/>
            <a:ext cx="692631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FF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ПОМОГИ СЕГОДНЯ ВЕТЕРАНУ! </a:t>
            </a: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(отрывок).</a:t>
            </a:r>
          </a:p>
          <a:p>
            <a:pPr algn="ctr"/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Петр Давыдов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Забывать о прошлом – просто странно.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Благодарной памяти верны,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Хвалим, постоянно, ветеранов,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реально помогать должны!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587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1221043-0226-45F1-A5F2-3B96F0F1B7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" y="4467754"/>
            <a:ext cx="12339145" cy="33337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926" y="197346"/>
            <a:ext cx="4178654" cy="6192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294481A-893F-48D4-9065-05EFFE020993}"/>
              </a:ext>
            </a:extLst>
          </p:cNvPr>
          <p:cNvSpPr/>
          <p:nvPr/>
        </p:nvSpPr>
        <p:spPr>
          <a:xfrm>
            <a:off x="5514754" y="197346"/>
            <a:ext cx="6096000" cy="646330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Мальчик из села Поповки</a:t>
            </a:r>
            <a:br>
              <a:rPr lang="ru-RU" sz="36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С. Я. Маршак</a:t>
            </a:r>
            <a:endParaRPr lang="ru-RU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сугробов и воронок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селе, разрушенном дотла,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Стоит, зажмурившись ребёнок —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Последний гражданин села.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Испуганный котёнок белый,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Обломок печки и трубы —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это всё, что уцелело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прежней жизни и избы.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Стоит белоголовый Петя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плачет, как старик без слёз,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Три года прожил он на свете,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что узнал и перенёс.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нём избу его спалили,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Угнали маму со двора,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в наспех вырытой могиле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Лежит убитая сестра.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выпускай, боец, винтовки,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Пока не отомстишь врагу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кровь, пролитую в Поповке,</a:t>
            </a:r>
            <a:b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за ребёнка на снегу.</a:t>
            </a:r>
            <a:endParaRPr lang="ru-RU" b="0" i="0" u="none" strike="noStrike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0394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C94FBD3F-15E6-4C8B-9B41-C614C0BD9E42}"/>
              </a:ext>
            </a:extLst>
          </p:cNvPr>
          <p:cNvSpPr/>
          <p:nvPr/>
        </p:nvSpPr>
        <p:spPr>
          <a:xfrm>
            <a:off x="880579" y="51202"/>
            <a:ext cx="10563597" cy="60016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Интернет-источники: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использованы стихотворения с сайта –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https://stranakids.ru/deti-voiny/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«Дети войны» Светлана Сирена;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«Мальчик из села Поповки» С. Я. Маршак;</a:t>
            </a:r>
          </a:p>
          <a:p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 детях войны» Валентина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Салий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использованы стихотворения с сайта – </a:t>
            </a:r>
            <a:r>
              <a:rPr lang="en-US" sz="1600" b="1" dirty="0"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https://www.liveinternet.ru/users/maridara/post323923098</a:t>
            </a:r>
            <a:r>
              <a:rPr lang="ru-RU" sz="1600" b="1" dirty="0"/>
              <a:t>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«Василий Васильевич»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Ласкин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«Мальчики» И. Карпов.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использовано стихотворение с сайта –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vokrugknig.blogspot.com/2014/12/blog-post_3.html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«Неизвестному солдату»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М.Светлов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презентации использовано стихотворение с сайта –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https://www.liveinternet.ru/users/995662/post289825020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«Помоги сегодня ветерану» Петр Давыдов.</a:t>
            </a:r>
          </a:p>
          <a:p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слайде 3 с сайта –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dlyakota.ru/36611-deti-velikoy-otechestvennoy-175-foto-chast-2.html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слайде 2, 4, 5, 6, 8, 16 с сайта – 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https://yandex.ru/images/search?text=%D1%84%D0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слайде 9 с сайта – https://thiswas.ru/voiny/vse-dlya-fronta-vse-dlya-pobedy.html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слайде 10, 12, 13, 17, 18, 19, 20, 21, 22, 23, 25 с сайта – https://aloban75.livejournal.com/497453.html</a:t>
            </a:r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слайде 11 с сайта –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https://www.liveinternet.ru/users/maridara/post323923098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слайде 26 с сайта –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www.nan-news.ru/2018/12/12/v-rossii-1-4-mln-veteranov-vov/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Фото на слайде 27 с сайта –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https://todaykhv.ru/news/society/3747/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фото на слайде 28 с сайта –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https://ok.ru/group54086720946253/topic/68379388171597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фото с сайта –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https://www.culture.ru/events/192871/prazdnichnaya-programma-byloe-v-pamyati-ne-sterto</a:t>
            </a:r>
          </a:p>
          <a:p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4800780-C0D0-4038-85DF-8BCFEF3535AA}"/>
              </a:ext>
            </a:extLst>
          </p:cNvPr>
          <p:cNvSpPr/>
          <p:nvPr/>
        </p:nvSpPr>
        <p:spPr>
          <a:xfrm>
            <a:off x="747824" y="3221673"/>
            <a:ext cx="1069635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0CD8454-E7C3-4CA1-9CC6-B044A6C3D8DC}"/>
              </a:ext>
            </a:extLst>
          </p:cNvPr>
          <p:cNvSpPr/>
          <p:nvPr/>
        </p:nvSpPr>
        <p:spPr>
          <a:xfrm>
            <a:off x="3533792" y="5105031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16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78B0E76-19B8-4BF2-B122-6A4A0B84D6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" y="4467754"/>
            <a:ext cx="12339145" cy="3333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671" b="4796"/>
          <a:stretch/>
        </p:blipFill>
        <p:spPr>
          <a:xfrm>
            <a:off x="863547" y="-176550"/>
            <a:ext cx="10464907" cy="6687879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BCFFB8A9-1F54-49AB-A22D-B12E0E550628}"/>
              </a:ext>
            </a:extLst>
          </p:cNvPr>
          <p:cNvSpPr/>
          <p:nvPr/>
        </p:nvSpPr>
        <p:spPr>
          <a:xfrm>
            <a:off x="2306565" y="6249719"/>
            <a:ext cx="75788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Белорусские дети войны. Деревня Лозоватка.</a:t>
            </a:r>
          </a:p>
        </p:txBody>
      </p:sp>
    </p:spTree>
    <p:extLst>
      <p:ext uri="{BB962C8B-B14F-4D97-AF65-F5344CB8AC3E}">
        <p14:creationId xmlns:p14="http://schemas.microsoft.com/office/powerpoint/2010/main" val="863630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078469-A034-4638-AF3D-2C1FFB39A5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" y="4467754"/>
            <a:ext cx="12339145" cy="33337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8333" y="246676"/>
            <a:ext cx="8122034" cy="6084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46729" y="1112683"/>
            <a:ext cx="354527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 освобожденного белорусского села Мядель. Время съемки - 1944 год</a:t>
            </a:r>
          </a:p>
        </p:txBody>
      </p:sp>
    </p:spTree>
    <p:extLst>
      <p:ext uri="{BB962C8B-B14F-4D97-AF65-F5344CB8AC3E}">
        <p14:creationId xmlns:p14="http://schemas.microsoft.com/office/powerpoint/2010/main" val="2769140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C02F46F5-3EC6-4B12-8CFC-070F28E18A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27" y="4467754"/>
            <a:ext cx="12339145" cy="3333750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5999" y="643773"/>
            <a:ext cx="9900000" cy="6336000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BD706EEE-6B4B-470D-BC44-68F1A8A82118}"/>
              </a:ext>
            </a:extLst>
          </p:cNvPr>
          <p:cNvSpPr/>
          <p:nvPr/>
        </p:nvSpPr>
        <p:spPr>
          <a:xfrm>
            <a:off x="2719594" y="118864"/>
            <a:ext cx="67528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Игрушка. Могилев.1942 г</a:t>
            </a:r>
          </a:p>
        </p:txBody>
      </p:sp>
    </p:spTree>
    <p:extLst>
      <p:ext uri="{BB962C8B-B14F-4D97-AF65-F5344CB8AC3E}">
        <p14:creationId xmlns:p14="http://schemas.microsoft.com/office/powerpoint/2010/main" val="3121029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4613A3C-7D1E-487B-A00B-31A3579B6AD3}"/>
              </a:ext>
            </a:extLst>
          </p:cNvPr>
          <p:cNvSpPr txBox="1"/>
          <p:nvPr/>
        </p:nvSpPr>
        <p:spPr>
          <a:xfrm>
            <a:off x="1789179" y="2243470"/>
            <a:ext cx="877951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в тылу</a:t>
            </a:r>
          </a:p>
        </p:txBody>
      </p:sp>
    </p:spTree>
    <p:extLst>
      <p:ext uri="{BB962C8B-B14F-4D97-AF65-F5344CB8AC3E}">
        <p14:creationId xmlns:p14="http://schemas.microsoft.com/office/powerpoint/2010/main" val="33941786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7558BCC-A834-44C5-BC4E-2DD79912F7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8382" y="194716"/>
            <a:ext cx="6208818" cy="6444000"/>
          </a:xfrm>
          <a:prstGeom prst="rect">
            <a:avLst/>
          </a:prstGeom>
          <a:effectLst/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4610D6E-7322-479E-B552-FEE98315C99A}"/>
              </a:ext>
            </a:extLst>
          </p:cNvPr>
          <p:cNvSpPr/>
          <p:nvPr/>
        </p:nvSpPr>
        <p:spPr>
          <a:xfrm>
            <a:off x="6746240" y="5208955"/>
            <a:ext cx="48666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заводе Орджоникидзе дети заменяют взрослых у станков. Москва, 1942-й год.</a:t>
            </a: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CEF739F4-B48B-4342-A8F6-E2D2C9EAE4F5}"/>
              </a:ext>
            </a:extLst>
          </p:cNvPr>
          <p:cNvSpPr/>
          <p:nvPr/>
        </p:nvSpPr>
        <p:spPr>
          <a:xfrm>
            <a:off x="579120" y="407641"/>
            <a:ext cx="4753822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детях войны (отрывок)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Валентина 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Салий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Детям, пережившим ту войну,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Поклониться нужно до земли!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поле, в оккупации, в плену,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Продержались, выжили, смогли!</a:t>
            </a:r>
          </a:p>
          <a:p>
            <a:pPr algn="ctr"/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 станков стояли, как бойцы,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пределе сил,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не прогнулись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молились, чтобы их отцы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бойни той немыслимой вернулись.</a:t>
            </a:r>
          </a:p>
          <a:p>
            <a:pPr algn="ctr"/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Дети, что без детства повзрослели,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Дети, обделенные войной,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 в ту пору досыта не ели,</a:t>
            </a:r>
            <a:b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 честны перед своей страной.</a:t>
            </a:r>
          </a:p>
        </p:txBody>
      </p:sp>
    </p:spTree>
    <p:extLst>
      <p:ext uri="{BB962C8B-B14F-4D97-AF65-F5344CB8AC3E}">
        <p14:creationId xmlns:p14="http://schemas.microsoft.com/office/powerpoint/2010/main" val="342123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C4AE8519-331F-4D03-9B71-43BBB0C490D4}"/>
              </a:ext>
            </a:extLst>
          </p:cNvPr>
          <p:cNvSpPr/>
          <p:nvPr/>
        </p:nvSpPr>
        <p:spPr>
          <a:xfrm>
            <a:off x="643835" y="6032875"/>
            <a:ext cx="109043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деревнях. Герои тыла. Все для фронта, все для победы. 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EDA2212-EB5C-4541-BD3C-4971D852B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4924" y="202870"/>
            <a:ext cx="8042152" cy="57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926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309</TotalTime>
  <Words>495</Words>
  <Application>Microsoft Office PowerPoint</Application>
  <PresentationFormat>Произвольный</PresentationFormat>
  <Paragraphs>89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 Кудрявцева</dc:creator>
  <cp:lastModifiedBy>123</cp:lastModifiedBy>
  <cp:revision>32</cp:revision>
  <dcterms:created xsi:type="dcterms:W3CDTF">2019-05-06T14:01:06Z</dcterms:created>
  <dcterms:modified xsi:type="dcterms:W3CDTF">2020-04-30T09:20:50Z</dcterms:modified>
</cp:coreProperties>
</file>